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303" r:id="rId4"/>
    <p:sldId id="304" r:id="rId5"/>
    <p:sldId id="305" r:id="rId6"/>
    <p:sldId id="317" r:id="rId7"/>
    <p:sldId id="259" r:id="rId8"/>
    <p:sldId id="341" r:id="rId9"/>
    <p:sldId id="301" r:id="rId10"/>
    <p:sldId id="260" r:id="rId11"/>
    <p:sldId id="307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02" r:id="rId21"/>
    <p:sldId id="261" r:id="rId22"/>
    <p:sldId id="319" r:id="rId23"/>
    <p:sldId id="318" r:id="rId24"/>
    <p:sldId id="320" r:id="rId25"/>
    <p:sldId id="315" r:id="rId26"/>
    <p:sldId id="322" r:id="rId27"/>
    <p:sldId id="323" r:id="rId28"/>
    <p:sldId id="324" r:id="rId29"/>
    <p:sldId id="325" r:id="rId30"/>
    <p:sldId id="328" r:id="rId31"/>
    <p:sldId id="329" r:id="rId32"/>
    <p:sldId id="327" r:id="rId33"/>
    <p:sldId id="321" r:id="rId34"/>
    <p:sldId id="330" r:id="rId35"/>
    <p:sldId id="326" r:id="rId36"/>
    <p:sldId id="331" r:id="rId37"/>
    <p:sldId id="262" r:id="rId38"/>
    <p:sldId id="276" r:id="rId39"/>
    <p:sldId id="277" r:id="rId40"/>
    <p:sldId id="278" r:id="rId41"/>
    <p:sldId id="297" r:id="rId42"/>
    <p:sldId id="298" r:id="rId43"/>
    <p:sldId id="264" r:id="rId44"/>
    <p:sldId id="279" r:id="rId45"/>
    <p:sldId id="266" r:id="rId46"/>
    <p:sldId id="280" r:id="rId47"/>
    <p:sldId id="287" r:id="rId48"/>
    <p:sldId id="284" r:id="rId49"/>
    <p:sldId id="285" r:id="rId50"/>
    <p:sldId id="286" r:id="rId51"/>
    <p:sldId id="288" r:id="rId52"/>
    <p:sldId id="289" r:id="rId53"/>
    <p:sldId id="268" r:id="rId54"/>
    <p:sldId id="342" r:id="rId55"/>
    <p:sldId id="343" r:id="rId56"/>
    <p:sldId id="290" r:id="rId57"/>
    <p:sldId id="291" r:id="rId58"/>
    <p:sldId id="292" r:id="rId59"/>
    <p:sldId id="293" r:id="rId60"/>
    <p:sldId id="273" r:id="rId61"/>
    <p:sldId id="294" r:id="rId62"/>
    <p:sldId id="274" r:id="rId63"/>
    <p:sldId id="295" r:id="rId64"/>
    <p:sldId id="344" r:id="rId65"/>
    <p:sldId id="296" r:id="rId66"/>
    <p:sldId id="299" r:id="rId67"/>
    <p:sldId id="271" r:id="rId68"/>
    <p:sldId id="332" r:id="rId69"/>
    <p:sldId id="333" r:id="rId70"/>
    <p:sldId id="336" r:id="rId71"/>
    <p:sldId id="340" r:id="rId72"/>
    <p:sldId id="334" r:id="rId73"/>
    <p:sldId id="335" r:id="rId74"/>
    <p:sldId id="337" r:id="rId75"/>
    <p:sldId id="338" r:id="rId76"/>
    <p:sldId id="339" r:id="rId77"/>
    <p:sldId id="300" r:id="rId78"/>
    <p:sldId id="27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303"/>
            <p14:sldId id="304"/>
            <p14:sldId id="305"/>
            <p14:sldId id="317"/>
            <p14:sldId id="259"/>
            <p14:sldId id="341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31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342"/>
            <p14:sldId id="343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344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 autoAdjust="0"/>
    <p:restoredTop sz="85762" autoAdjust="0"/>
  </p:normalViewPr>
  <p:slideViewPr>
    <p:cSldViewPr snapToGrid="0">
      <p:cViewPr varScale="1">
        <p:scale>
          <a:sx n="103" d="100"/>
          <a:sy n="103" d="100"/>
        </p:scale>
        <p:origin x="180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2"/>
      <dgm:spPr/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BFD9B9D5-8639-4189-980B-229670448FAF}" type="pres">
      <dgm:prSet presAssocID="{0CDF3487-37D3-4F6A-876C-5BEE3B8D2BA4}" presName="middle" presStyleCnt="0"/>
      <dgm:spPr/>
    </dgm:pt>
    <dgm:pt modelId="{5003C7C8-FD08-447B-9FFC-8AD0B7A2DEFF}" type="pres">
      <dgm:prSet presAssocID="{0CDF3487-37D3-4F6A-876C-5BEE3B8D2BA4}" presName="parTxMid" presStyleLbl="revTx" presStyleIdx="1" presStyleCnt="2"/>
      <dgm:spPr/>
    </dgm:pt>
    <dgm:pt modelId="{8B03EA01-022C-4BA3-BDF8-6362C4FAA185}" type="pres">
      <dgm:prSet presAssocID="{0CDF3487-37D3-4F6A-876C-5BEE3B8D2BA4}" presName="spMid" presStyleCnt="0"/>
      <dgm:spPr/>
    </dgm:pt>
    <dgm:pt modelId="{3BCD67B0-E260-4535-A759-372E05ACBE10}" type="pres">
      <dgm:prSet presAssocID="{16E4F920-5A0A-4C2A-BD1A-96C4E430ECD9}" presName="chevronComposite1" presStyleCnt="0"/>
      <dgm:spPr/>
    </dgm:pt>
    <dgm:pt modelId="{B9B5D61C-024A-469A-9A6A-3E86E64779E5}" type="pres">
      <dgm:prSet presAssocID="{16E4F920-5A0A-4C2A-BD1A-96C4E430ECD9}" presName="chevron1" presStyleLbl="sibTrans2D1" presStyleIdx="1" presStyleCnt="2"/>
      <dgm:spPr/>
    </dgm:pt>
    <dgm:pt modelId="{E6FD6E60-E7DD-4FB5-9059-255EC7EFDBB6}" type="pres">
      <dgm:prSet presAssocID="{16E4F920-5A0A-4C2A-BD1A-96C4E430ECD9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</dgm:pt>
    <dgm:pt modelId="{5495D695-F0B9-4B25-AA33-83F3A13CBBA2}" type="pres">
      <dgm:prSet presAssocID="{54EB47FD-12E2-4315-9788-D890440F9993}" presName="spN" presStyleCnt="0"/>
      <dgm:spPr/>
    </dgm:pt>
  </dgm:ptLst>
  <dgm:cxnLst>
    <dgm:cxn modelId="{AA034401-3EF5-444E-B349-B231C8F825F3}" type="presOf" srcId="{0CDF3487-37D3-4F6A-876C-5BEE3B8D2BA4}" destId="{5003C7C8-FD08-447B-9FFC-8AD0B7A2DE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3AB0E39F-2B82-4AD3-9DCE-19A412C9BAF4}" type="presParOf" srcId="{B302FCA3-8B81-4530-B9E9-4EDA94B5F487}" destId="{BFD9B9D5-8639-4189-980B-229670448FAF}" srcOrd="2" destOrd="0" presId="urn:microsoft.com/office/officeart/2009/3/layout/RandomtoResultProcess"/>
    <dgm:cxn modelId="{EB4B13D5-83E4-4620-99B7-4802D8617895}" type="presParOf" srcId="{BFD9B9D5-8639-4189-980B-229670448FAF}" destId="{5003C7C8-FD08-447B-9FFC-8AD0B7A2DEFF}" srcOrd="0" destOrd="0" presId="urn:microsoft.com/office/officeart/2009/3/layout/RandomtoResultProcess"/>
    <dgm:cxn modelId="{88B0A2FA-3368-4BBF-90E5-AB51CF03053C}" type="presParOf" srcId="{BFD9B9D5-8639-4189-980B-229670448FAF}" destId="{8B03EA01-022C-4BA3-BDF8-6362C4FAA185}" srcOrd="1" destOrd="0" presId="urn:microsoft.com/office/officeart/2009/3/layout/RandomtoResultProcess"/>
    <dgm:cxn modelId="{2E0540FD-56D2-4EA7-B0A7-6AD16B8EB2B9}" type="presParOf" srcId="{B302FCA3-8B81-4530-B9E9-4EDA94B5F487}" destId="{3BCD67B0-E260-4535-A759-372E05ACBE10}" srcOrd="3" destOrd="0" presId="urn:microsoft.com/office/officeart/2009/3/layout/RandomtoResultProcess"/>
    <dgm:cxn modelId="{E8765A22-FBE9-48C5-9D22-88D208BE80D9}" type="presParOf" srcId="{3BCD67B0-E260-4535-A759-372E05ACBE10}" destId="{B9B5D61C-024A-469A-9A6A-3E86E64779E5}" srcOrd="0" destOrd="0" presId="urn:microsoft.com/office/officeart/2009/3/layout/RandomtoResultProcess"/>
    <dgm:cxn modelId="{14FDB790-63FF-4AF2-8079-3BDA245C6BC1}" type="presParOf" srcId="{3BCD67B0-E260-4535-A759-372E05ACBE10}" destId="{E6FD6E60-E7DD-4FB5-9059-255EC7EFDBB6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chemeClr val="accent2">
            <a:lumMod val="75000"/>
          </a:schemeClr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chemeClr val="accent4">
            <a:lumMod val="75000"/>
          </a:schemeClr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2B25F-4498-46D7-80F7-65A66CF8731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2694931C-2823-4BE4-B256-C7C503BA93C5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A7F12F76-99F0-4446-A54E-A27495ECDD70}" type="parTrans" cxnId="{0F19E07A-A953-4B6D-AF50-3C00A89E45F1}">
      <dgm:prSet/>
      <dgm:spPr/>
      <dgm:t>
        <a:bodyPr/>
        <a:lstStyle/>
        <a:p>
          <a:endParaRPr lang="en-US"/>
        </a:p>
      </dgm:t>
    </dgm:pt>
    <dgm:pt modelId="{F2C0B2D5-AE7E-43BB-BF14-B19893A40EAB}" type="sibTrans" cxnId="{0F19E07A-A953-4B6D-AF50-3C00A89E45F1}">
      <dgm:prSet/>
      <dgm:spPr/>
      <dgm:t>
        <a:bodyPr/>
        <a:lstStyle/>
        <a:p>
          <a:endParaRPr lang="en-US"/>
        </a:p>
      </dgm:t>
    </dgm:pt>
    <dgm:pt modelId="{1AE674C2-9298-4BB8-B097-88037C145A5D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6A6E1D0-8315-416B-B04D-06A6283BBBC5}" type="parTrans" cxnId="{876FBD5E-5C6D-45A7-9B17-FDCB15F177A5}">
      <dgm:prSet/>
      <dgm:spPr/>
      <dgm:t>
        <a:bodyPr/>
        <a:lstStyle/>
        <a:p>
          <a:endParaRPr lang="en-US"/>
        </a:p>
      </dgm:t>
    </dgm:pt>
    <dgm:pt modelId="{F4D18D26-629B-4C3F-A3C3-AD35D5FE7A89}" type="sibTrans" cxnId="{876FBD5E-5C6D-45A7-9B17-FDCB15F177A5}">
      <dgm:prSet/>
      <dgm:spPr/>
      <dgm:t>
        <a:bodyPr/>
        <a:lstStyle/>
        <a:p>
          <a:endParaRPr lang="en-US"/>
        </a:p>
      </dgm:t>
    </dgm:pt>
    <dgm:pt modelId="{08A253D8-AA74-4E9E-8CEF-EE3920648226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9E18453-88BC-4517-8211-9085EBD252BC}" type="parTrans" cxnId="{80451B06-570D-465E-ABFD-7326F562B02C}">
      <dgm:prSet/>
      <dgm:spPr/>
      <dgm:t>
        <a:bodyPr/>
        <a:lstStyle/>
        <a:p>
          <a:endParaRPr lang="en-US"/>
        </a:p>
      </dgm:t>
    </dgm:pt>
    <dgm:pt modelId="{E6EA35F1-3E41-43C9-A060-CB5F304C39FD}" type="sibTrans" cxnId="{80451B06-570D-465E-ABFD-7326F562B02C}">
      <dgm:prSet/>
      <dgm:spPr/>
      <dgm:t>
        <a:bodyPr/>
        <a:lstStyle/>
        <a:p>
          <a:endParaRPr lang="en-US"/>
        </a:p>
      </dgm:t>
    </dgm:pt>
    <dgm:pt modelId="{52608E36-B045-4690-A97D-474407AD7A81}">
      <dgm:prSet phldrT="[Text]"/>
      <dgm:spPr/>
      <dgm:t>
        <a:bodyPr/>
        <a:lstStyle/>
        <a:p>
          <a:r>
            <a:rPr lang="en-US" dirty="0"/>
            <a:t>LOVE!</a:t>
          </a:r>
        </a:p>
      </dgm:t>
    </dgm:pt>
    <dgm:pt modelId="{EFE74C9A-1463-47A9-832D-08965BC1CE4C}" type="parTrans" cxnId="{D3DE0C1C-E3FF-4775-9703-55EF6F5E4DEE}">
      <dgm:prSet/>
      <dgm:spPr/>
      <dgm:t>
        <a:bodyPr/>
        <a:lstStyle/>
        <a:p>
          <a:endParaRPr lang="en-US"/>
        </a:p>
      </dgm:t>
    </dgm:pt>
    <dgm:pt modelId="{5643520A-CCED-4813-9DBB-63C5156874E5}" type="sibTrans" cxnId="{D3DE0C1C-E3FF-4775-9703-55EF6F5E4DEE}">
      <dgm:prSet/>
      <dgm:spPr/>
      <dgm:t>
        <a:bodyPr/>
        <a:lstStyle/>
        <a:p>
          <a:endParaRPr lang="en-US"/>
        </a:p>
      </dgm:t>
    </dgm:pt>
    <dgm:pt modelId="{E37E95BC-0381-4457-A1AE-8B765654492B}" type="pres">
      <dgm:prSet presAssocID="{ECE2B25F-4498-46D7-80F7-65A66CF8731F}" presName="Name0" presStyleCnt="0">
        <dgm:presLayoutVars>
          <dgm:dir/>
          <dgm:resizeHandles val="exact"/>
        </dgm:presLayoutVars>
      </dgm:prSet>
      <dgm:spPr/>
    </dgm:pt>
    <dgm:pt modelId="{7FF89341-0D4D-4830-AD29-3A60CB7D414D}" type="pres">
      <dgm:prSet presAssocID="{ECE2B25F-4498-46D7-80F7-65A66CF8731F}" presName="vNodes" presStyleCnt="0"/>
      <dgm:spPr/>
    </dgm:pt>
    <dgm:pt modelId="{C8DE9A0F-13B8-475C-8955-C7D61A0A97FC}" type="pres">
      <dgm:prSet presAssocID="{08A253D8-AA74-4E9E-8CEF-EE3920648226}" presName="node" presStyleLbl="node1" presStyleIdx="0" presStyleCnt="4">
        <dgm:presLayoutVars>
          <dgm:bulletEnabled val="1"/>
        </dgm:presLayoutVars>
      </dgm:prSet>
      <dgm:spPr/>
    </dgm:pt>
    <dgm:pt modelId="{A6F62E96-96E6-472A-89EF-EC8CF3182F23}" type="pres">
      <dgm:prSet presAssocID="{E6EA35F1-3E41-43C9-A060-CB5F304C39FD}" presName="spacerT" presStyleCnt="0"/>
      <dgm:spPr/>
    </dgm:pt>
    <dgm:pt modelId="{060EFFFB-9026-41C5-ADBA-C18BB39AFC5F}" type="pres">
      <dgm:prSet presAssocID="{E6EA35F1-3E41-43C9-A060-CB5F304C39FD}" presName="sibTrans" presStyleLbl="sibTrans2D1" presStyleIdx="0" presStyleCnt="3"/>
      <dgm:spPr/>
    </dgm:pt>
    <dgm:pt modelId="{2A5D5DCA-DB7A-44FC-92CA-EB9125A9B91D}" type="pres">
      <dgm:prSet presAssocID="{E6EA35F1-3E41-43C9-A060-CB5F304C39FD}" presName="spacerB" presStyleCnt="0"/>
      <dgm:spPr/>
    </dgm:pt>
    <dgm:pt modelId="{7B390F76-D074-4844-B91C-7B067B2E804F}" type="pres">
      <dgm:prSet presAssocID="{2694931C-2823-4BE4-B256-C7C503BA93C5}" presName="node" presStyleLbl="node1" presStyleIdx="1" presStyleCnt="4">
        <dgm:presLayoutVars>
          <dgm:bulletEnabled val="1"/>
        </dgm:presLayoutVars>
      </dgm:prSet>
      <dgm:spPr/>
    </dgm:pt>
    <dgm:pt modelId="{B1B4294F-6F42-48F3-B5DA-96A87372F03F}" type="pres">
      <dgm:prSet presAssocID="{F2C0B2D5-AE7E-43BB-BF14-B19893A40EAB}" presName="spacerT" presStyleCnt="0"/>
      <dgm:spPr/>
    </dgm:pt>
    <dgm:pt modelId="{E75FEBFE-0EB9-4C8C-A9D0-B9E94A639983}" type="pres">
      <dgm:prSet presAssocID="{F2C0B2D5-AE7E-43BB-BF14-B19893A40EAB}" presName="sibTrans" presStyleLbl="sibTrans2D1" presStyleIdx="1" presStyleCnt="3"/>
      <dgm:spPr/>
    </dgm:pt>
    <dgm:pt modelId="{B47732B7-946B-4695-AC01-CA8ED28776C8}" type="pres">
      <dgm:prSet presAssocID="{F2C0B2D5-AE7E-43BB-BF14-B19893A40EAB}" presName="spacerB" presStyleCnt="0"/>
      <dgm:spPr/>
    </dgm:pt>
    <dgm:pt modelId="{3B9568FD-5C68-4AF2-B411-CB5D62AEDF1B}" type="pres">
      <dgm:prSet presAssocID="{1AE674C2-9298-4BB8-B097-88037C145A5D}" presName="node" presStyleLbl="node1" presStyleIdx="2" presStyleCnt="4">
        <dgm:presLayoutVars>
          <dgm:bulletEnabled val="1"/>
        </dgm:presLayoutVars>
      </dgm:prSet>
      <dgm:spPr/>
    </dgm:pt>
    <dgm:pt modelId="{DE4C0F22-9C55-4959-A174-14FD9EDE3CD4}" type="pres">
      <dgm:prSet presAssocID="{ECE2B25F-4498-46D7-80F7-65A66CF8731F}" presName="sibTransLast" presStyleLbl="sibTrans2D1" presStyleIdx="2" presStyleCnt="3"/>
      <dgm:spPr/>
    </dgm:pt>
    <dgm:pt modelId="{4F42438E-72A1-484A-9FEB-049E18555233}" type="pres">
      <dgm:prSet presAssocID="{ECE2B25F-4498-46D7-80F7-65A66CF8731F}" presName="connectorText" presStyleLbl="sibTrans2D1" presStyleIdx="2" presStyleCnt="3"/>
      <dgm:spPr/>
    </dgm:pt>
    <dgm:pt modelId="{514B8A7A-AEB4-4835-B68B-65F0924FC37F}" type="pres">
      <dgm:prSet presAssocID="{ECE2B25F-4498-46D7-80F7-65A66CF8731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0451B06-570D-465E-ABFD-7326F562B02C}" srcId="{ECE2B25F-4498-46D7-80F7-65A66CF8731F}" destId="{08A253D8-AA74-4E9E-8CEF-EE3920648226}" srcOrd="0" destOrd="0" parTransId="{79E18453-88BC-4517-8211-9085EBD252BC}" sibTransId="{E6EA35F1-3E41-43C9-A060-CB5F304C39FD}"/>
    <dgm:cxn modelId="{14739F16-9B2D-488A-8BF6-8E500878ED34}" type="presOf" srcId="{52608E36-B045-4690-A97D-474407AD7A81}" destId="{514B8A7A-AEB4-4835-B68B-65F0924FC37F}" srcOrd="0" destOrd="0" presId="urn:microsoft.com/office/officeart/2005/8/layout/equation2"/>
    <dgm:cxn modelId="{D3DE0C1C-E3FF-4775-9703-55EF6F5E4DEE}" srcId="{ECE2B25F-4498-46D7-80F7-65A66CF8731F}" destId="{52608E36-B045-4690-A97D-474407AD7A81}" srcOrd="3" destOrd="0" parTransId="{EFE74C9A-1463-47A9-832D-08965BC1CE4C}" sibTransId="{5643520A-CCED-4813-9DBB-63C5156874E5}"/>
    <dgm:cxn modelId="{876FBD5E-5C6D-45A7-9B17-FDCB15F177A5}" srcId="{ECE2B25F-4498-46D7-80F7-65A66CF8731F}" destId="{1AE674C2-9298-4BB8-B097-88037C145A5D}" srcOrd="2" destOrd="0" parTransId="{96A6E1D0-8315-416B-B04D-06A6283BBBC5}" sibTransId="{F4D18D26-629B-4C3F-A3C3-AD35D5FE7A89}"/>
    <dgm:cxn modelId="{7301E35E-CD5F-413D-9442-7DA61A29BBAB}" type="presOf" srcId="{F4D18D26-629B-4C3F-A3C3-AD35D5FE7A89}" destId="{DE4C0F22-9C55-4959-A174-14FD9EDE3CD4}" srcOrd="0" destOrd="0" presId="urn:microsoft.com/office/officeart/2005/8/layout/equation2"/>
    <dgm:cxn modelId="{39F79967-29A1-474D-BD8F-618D604E0F09}" type="presOf" srcId="{1AE674C2-9298-4BB8-B097-88037C145A5D}" destId="{3B9568FD-5C68-4AF2-B411-CB5D62AEDF1B}" srcOrd="0" destOrd="0" presId="urn:microsoft.com/office/officeart/2005/8/layout/equation2"/>
    <dgm:cxn modelId="{68BD8A4F-CD81-44C7-90C4-4D685B8A0338}" type="presOf" srcId="{E6EA35F1-3E41-43C9-A060-CB5F304C39FD}" destId="{060EFFFB-9026-41C5-ADBA-C18BB39AFC5F}" srcOrd="0" destOrd="0" presId="urn:microsoft.com/office/officeart/2005/8/layout/equation2"/>
    <dgm:cxn modelId="{C23F6E77-5814-4686-AEC2-D557FE0A9F7F}" type="presOf" srcId="{F2C0B2D5-AE7E-43BB-BF14-B19893A40EAB}" destId="{E75FEBFE-0EB9-4C8C-A9D0-B9E94A639983}" srcOrd="0" destOrd="0" presId="urn:microsoft.com/office/officeart/2005/8/layout/equation2"/>
    <dgm:cxn modelId="{0F19E07A-A953-4B6D-AF50-3C00A89E45F1}" srcId="{ECE2B25F-4498-46D7-80F7-65A66CF8731F}" destId="{2694931C-2823-4BE4-B256-C7C503BA93C5}" srcOrd="1" destOrd="0" parTransId="{A7F12F76-99F0-4446-A54E-A27495ECDD70}" sibTransId="{F2C0B2D5-AE7E-43BB-BF14-B19893A40EAB}"/>
    <dgm:cxn modelId="{8A98D8C1-FD06-4830-AF4E-16245519B4E4}" type="presOf" srcId="{2694931C-2823-4BE4-B256-C7C503BA93C5}" destId="{7B390F76-D074-4844-B91C-7B067B2E804F}" srcOrd="0" destOrd="0" presId="urn:microsoft.com/office/officeart/2005/8/layout/equation2"/>
    <dgm:cxn modelId="{161D06CC-6095-4D52-8108-004A59EC963D}" type="presOf" srcId="{08A253D8-AA74-4E9E-8CEF-EE3920648226}" destId="{C8DE9A0F-13B8-475C-8955-C7D61A0A97FC}" srcOrd="0" destOrd="0" presId="urn:microsoft.com/office/officeart/2005/8/layout/equation2"/>
    <dgm:cxn modelId="{38AFB0CE-E9E1-409C-8A7E-0E17FF56F144}" type="presOf" srcId="{ECE2B25F-4498-46D7-80F7-65A66CF8731F}" destId="{E37E95BC-0381-4457-A1AE-8B765654492B}" srcOrd="0" destOrd="0" presId="urn:microsoft.com/office/officeart/2005/8/layout/equation2"/>
    <dgm:cxn modelId="{7EF997D1-F5A9-44DA-BA55-E0BA211623D3}" type="presOf" srcId="{F4D18D26-629B-4C3F-A3C3-AD35D5FE7A89}" destId="{4F42438E-72A1-484A-9FEB-049E18555233}" srcOrd="1" destOrd="0" presId="urn:microsoft.com/office/officeart/2005/8/layout/equation2"/>
    <dgm:cxn modelId="{80154A61-2C16-4B8B-B9BA-E651134B3D11}" type="presParOf" srcId="{E37E95BC-0381-4457-A1AE-8B765654492B}" destId="{7FF89341-0D4D-4830-AD29-3A60CB7D414D}" srcOrd="0" destOrd="0" presId="urn:microsoft.com/office/officeart/2005/8/layout/equation2"/>
    <dgm:cxn modelId="{6E69E1EA-0C6F-477C-8023-0C5EB4437363}" type="presParOf" srcId="{7FF89341-0D4D-4830-AD29-3A60CB7D414D}" destId="{C8DE9A0F-13B8-475C-8955-C7D61A0A97FC}" srcOrd="0" destOrd="0" presId="urn:microsoft.com/office/officeart/2005/8/layout/equation2"/>
    <dgm:cxn modelId="{5BAACDBB-04B4-4B7A-BF8D-6B7F26E7E6F7}" type="presParOf" srcId="{7FF89341-0D4D-4830-AD29-3A60CB7D414D}" destId="{A6F62E96-96E6-472A-89EF-EC8CF3182F23}" srcOrd="1" destOrd="0" presId="urn:microsoft.com/office/officeart/2005/8/layout/equation2"/>
    <dgm:cxn modelId="{D46EEB4C-A087-44A1-9C17-3F7C95658E5F}" type="presParOf" srcId="{7FF89341-0D4D-4830-AD29-3A60CB7D414D}" destId="{060EFFFB-9026-41C5-ADBA-C18BB39AFC5F}" srcOrd="2" destOrd="0" presId="urn:microsoft.com/office/officeart/2005/8/layout/equation2"/>
    <dgm:cxn modelId="{A4999393-CB71-485A-A482-E56BDAAA40EF}" type="presParOf" srcId="{7FF89341-0D4D-4830-AD29-3A60CB7D414D}" destId="{2A5D5DCA-DB7A-44FC-92CA-EB9125A9B91D}" srcOrd="3" destOrd="0" presId="urn:microsoft.com/office/officeart/2005/8/layout/equation2"/>
    <dgm:cxn modelId="{ED9AE3EA-AD7B-4D79-A543-D8FB457EEA09}" type="presParOf" srcId="{7FF89341-0D4D-4830-AD29-3A60CB7D414D}" destId="{7B390F76-D074-4844-B91C-7B067B2E804F}" srcOrd="4" destOrd="0" presId="urn:microsoft.com/office/officeart/2005/8/layout/equation2"/>
    <dgm:cxn modelId="{95D6BD40-C91E-49DC-BE72-2FB2DB53140E}" type="presParOf" srcId="{7FF89341-0D4D-4830-AD29-3A60CB7D414D}" destId="{B1B4294F-6F42-48F3-B5DA-96A87372F03F}" srcOrd="5" destOrd="0" presId="urn:microsoft.com/office/officeart/2005/8/layout/equation2"/>
    <dgm:cxn modelId="{9D4A66B3-CD03-448B-9DEA-71B09EF9DF60}" type="presParOf" srcId="{7FF89341-0D4D-4830-AD29-3A60CB7D414D}" destId="{E75FEBFE-0EB9-4C8C-A9D0-B9E94A639983}" srcOrd="6" destOrd="0" presId="urn:microsoft.com/office/officeart/2005/8/layout/equation2"/>
    <dgm:cxn modelId="{0E3ABE3F-425A-4373-8083-F999BD04C9FF}" type="presParOf" srcId="{7FF89341-0D4D-4830-AD29-3A60CB7D414D}" destId="{B47732B7-946B-4695-AC01-CA8ED28776C8}" srcOrd="7" destOrd="0" presId="urn:microsoft.com/office/officeart/2005/8/layout/equation2"/>
    <dgm:cxn modelId="{8326C23C-950B-4B35-A834-C9B28593EBAC}" type="presParOf" srcId="{7FF89341-0D4D-4830-AD29-3A60CB7D414D}" destId="{3B9568FD-5C68-4AF2-B411-CB5D62AEDF1B}" srcOrd="8" destOrd="0" presId="urn:microsoft.com/office/officeart/2005/8/layout/equation2"/>
    <dgm:cxn modelId="{EB6966E6-513C-4826-A8F7-74ED397665D2}" type="presParOf" srcId="{E37E95BC-0381-4457-A1AE-8B765654492B}" destId="{DE4C0F22-9C55-4959-A174-14FD9EDE3CD4}" srcOrd="1" destOrd="0" presId="urn:microsoft.com/office/officeart/2005/8/layout/equation2"/>
    <dgm:cxn modelId="{E0E50367-6B0D-4A88-A095-168C2DCAC64E}" type="presParOf" srcId="{DE4C0F22-9C55-4959-A174-14FD9EDE3CD4}" destId="{4F42438E-72A1-484A-9FEB-049E18555233}" srcOrd="0" destOrd="0" presId="urn:microsoft.com/office/officeart/2005/8/layout/equation2"/>
    <dgm:cxn modelId="{39686D29-6F34-44C4-B4CE-41F20028F99B}" type="presParOf" srcId="{E37E95BC-0381-4457-A1AE-8B765654492B}" destId="{514B8A7A-AEB4-4835-B68B-65F0924FC3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187279" y="1786352"/>
          <a:ext cx="2780835" cy="9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Last</a:t>
          </a:r>
        </a:p>
      </dsp:txBody>
      <dsp:txXfrm>
        <a:off x="187279" y="1786352"/>
        <a:ext cx="2780835" cy="916411"/>
      </dsp:txXfrm>
    </dsp:sp>
    <dsp:sp modelId="{C66A7BDF-27FB-4760-ACCE-3529118A4E2C}">
      <dsp:nvSpPr>
        <dsp:cNvPr id="0" name=""/>
        <dsp:cNvSpPr/>
      </dsp:nvSpPr>
      <dsp:spPr>
        <a:xfrm>
          <a:off x="184119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338961" y="119795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710582" y="1259889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020266" y="919237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422855" y="79536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1918349" y="101214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228033" y="116698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661591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847401" y="1848288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237045" y="1197952"/>
          <a:ext cx="568807" cy="5688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29277" y="237475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215088" y="2653467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679613" y="2901214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329950" y="330380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453823" y="290121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763507" y="333477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042223" y="2839277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723528" y="2715403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071132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3C7C8-FD08-447B-9FFC-8AD0B7A2DEFF}">
      <dsp:nvSpPr>
        <dsp:cNvPr id="0" name=""/>
        <dsp:cNvSpPr/>
      </dsp:nvSpPr>
      <dsp:spPr>
        <a:xfrm>
          <a:off x="4091997" y="1260320"/>
          <a:ext cx="2784176" cy="1948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First</a:t>
          </a:r>
        </a:p>
      </dsp:txBody>
      <dsp:txXfrm>
        <a:off x="4091997" y="1260320"/>
        <a:ext cx="2784176" cy="1948923"/>
      </dsp:txXfrm>
    </dsp:sp>
    <dsp:sp modelId="{B9B5D61C-024A-469A-9A6A-3E86E64779E5}">
      <dsp:nvSpPr>
        <dsp:cNvPr id="0" name=""/>
        <dsp:cNvSpPr/>
      </dsp:nvSpPr>
      <dsp:spPr>
        <a:xfrm>
          <a:off x="6876173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8008405" y="1098309"/>
          <a:ext cx="2366549" cy="2366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TDD</a:t>
          </a:r>
        </a:p>
      </dsp:txBody>
      <dsp:txXfrm>
        <a:off x="8354978" y="1444882"/>
        <a:ext cx="1673403" cy="16734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9A0F-13B8-475C-8955-C7D61A0A97FC}">
      <dsp:nvSpPr>
        <dsp:cNvPr id="0" name=""/>
        <dsp:cNvSpPr/>
      </dsp:nvSpPr>
      <dsp:spPr>
        <a:xfrm>
          <a:off x="2836336" y="3613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Last</a:t>
          </a:r>
        </a:p>
      </dsp:txBody>
      <dsp:txXfrm>
        <a:off x="3033344" y="200621"/>
        <a:ext cx="951241" cy="951241"/>
      </dsp:txXfrm>
    </dsp:sp>
    <dsp:sp modelId="{060EFFFB-9026-41C5-ADBA-C18BB39AFC5F}">
      <dsp:nvSpPr>
        <dsp:cNvPr id="0" name=""/>
        <dsp:cNvSpPr/>
      </dsp:nvSpPr>
      <dsp:spPr>
        <a:xfrm>
          <a:off x="3118840" y="1458106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1756473"/>
        <a:ext cx="573405" cy="183515"/>
      </dsp:txXfrm>
    </dsp:sp>
    <dsp:sp modelId="{7B390F76-D074-4844-B91C-7B067B2E804F}">
      <dsp:nvSpPr>
        <dsp:cNvPr id="0" name=""/>
        <dsp:cNvSpPr/>
      </dsp:nvSpPr>
      <dsp:spPr>
        <a:xfrm>
          <a:off x="2836336" y="2347590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First</a:t>
          </a:r>
        </a:p>
      </dsp:txBody>
      <dsp:txXfrm>
        <a:off x="3033344" y="2544598"/>
        <a:ext cx="951241" cy="951241"/>
      </dsp:txXfrm>
    </dsp:sp>
    <dsp:sp modelId="{E75FEBFE-0EB9-4C8C-A9D0-B9E94A639983}">
      <dsp:nvSpPr>
        <dsp:cNvPr id="0" name=""/>
        <dsp:cNvSpPr/>
      </dsp:nvSpPr>
      <dsp:spPr>
        <a:xfrm>
          <a:off x="3118840" y="3802082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4100449"/>
        <a:ext cx="573405" cy="183515"/>
      </dsp:txXfrm>
    </dsp:sp>
    <dsp:sp modelId="{3B9568FD-5C68-4AF2-B411-CB5D62AEDF1B}">
      <dsp:nvSpPr>
        <dsp:cNvPr id="0" name=""/>
        <dsp:cNvSpPr/>
      </dsp:nvSpPr>
      <dsp:spPr>
        <a:xfrm>
          <a:off x="2836336" y="4691566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3033344" y="4888574"/>
        <a:ext cx="951241" cy="951241"/>
      </dsp:txXfrm>
    </dsp:sp>
    <dsp:sp modelId="{DE4C0F22-9C55-4959-A174-14FD9EDE3CD4}">
      <dsp:nvSpPr>
        <dsp:cNvPr id="0" name=""/>
        <dsp:cNvSpPr/>
      </dsp:nvSpPr>
      <dsp:spPr>
        <a:xfrm>
          <a:off x="4383382" y="2770001"/>
          <a:ext cx="427791" cy="5004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83382" y="2870088"/>
        <a:ext cx="299454" cy="300261"/>
      </dsp:txXfrm>
    </dsp:sp>
    <dsp:sp modelId="{514B8A7A-AEB4-4835-B68B-65F0924FC37F}">
      <dsp:nvSpPr>
        <dsp:cNvPr id="0" name=""/>
        <dsp:cNvSpPr/>
      </dsp:nvSpPr>
      <dsp:spPr>
        <a:xfrm>
          <a:off x="4988748" y="1674961"/>
          <a:ext cx="2690514" cy="2690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LOVE!</a:t>
          </a:r>
        </a:p>
      </dsp:txBody>
      <dsp:txXfrm>
        <a:off x="5382765" y="2068978"/>
        <a:ext cx="1902480" cy="190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ВНУТРЕННИЙ ТЕСТИРОВЩИК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раз система оказывается в зафиксированном стабильном состоянии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Безпристрастность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1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6921-B4EB-4062-9CC3-057C02F947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99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ТРАФАРЕТ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5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8/13/2018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8/13/2018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8/13/2018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Тесты писать сложно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не </a:t>
            </a:r>
            <a:r>
              <a:rPr lang="en-US" dirty="0"/>
              <a:t>TDD!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707575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96306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vs Test First/Last – </a:t>
            </a:r>
            <a:r>
              <a:rPr lang="en-US" dirty="0" err="1"/>
              <a:t>как</a:t>
            </a:r>
            <a:r>
              <a:rPr lang="en-US" dirty="0"/>
              <a:t> Agile vs Waterfall 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Итеративное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571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</a:t>
            </a:r>
          </a:p>
          <a:p>
            <a:r>
              <a:rPr lang="ru-RU" dirty="0"/>
              <a:t>Много кода выбрасывается в процессе</a:t>
            </a:r>
          </a:p>
          <a:p>
            <a:r>
              <a:rPr lang="ru-RU" dirty="0"/>
              <a:t>«Рваный» ритм разработки</a:t>
            </a:r>
          </a:p>
          <a:p>
            <a:r>
              <a:rPr lang="ru-RU" dirty="0"/>
              <a:t>Сложно войти в состояние потока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6D7D9E-E723-4675-A78B-01986F1F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214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AD31-9A9A-49ED-9A82-F997208D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Мы будем решать сложную задачу, используя все поручные средства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28D35-C9AA-404E-BD9E-94F85ECE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0511E7A-FB40-414D-9CE5-8839E25420B8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43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251489-4BC9-4B99-91D3-2D1D7A0AF99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Они говорят, состояние потока:</a:t>
            </a:r>
          </a:p>
          <a:p>
            <a:r>
              <a:rPr lang="ru-RU" sz="3200" dirty="0">
                <a:solidFill>
                  <a:srgbClr val="FFFFFF"/>
                </a:solidFill>
              </a:rPr>
              <a:t>Это плохо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продуктивно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Вредит качеству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позволяет писать красивый 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EC5F9-E15B-4EC9-B394-912EA04F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</a:rPr>
              <a:t>Состояние потока 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ru-RU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лучший мотиватор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6" descr="Two people standing in front of a table&#10;&#10;Description generated with high confidence">
            <a:extLst>
              <a:ext uri="{FF2B5EF4-FFF2-40B4-BE49-F238E27FC236}">
                <a16:creationId xmlns:a16="http://schemas.microsoft.com/office/drawing/2014/main" id="{EE7C2E8C-4985-49A4-B08B-E94730E98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B97B8-18E7-4EBA-986D-5E3C1577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8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A3FBEA9-FD1D-486E-A7E4-E8FA3FEE1B94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58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4143D9-EB31-4E17-8A51-0492D542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13740"/>
            <a:ext cx="5157787" cy="471994"/>
          </a:xfrm>
        </p:spPr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“TDD as you mean it is a great academic exercise for your free time or weekends”</a:t>
            </a:r>
          </a:p>
          <a:p>
            <a:pPr marL="0" indent="0">
              <a:buNone/>
            </a:pPr>
            <a:r>
              <a:rPr lang="en-US" dirty="0"/>
              <a:t>- Rob Ashton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EA6A11-4A3B-46EC-B8A6-68A0E67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713739"/>
            <a:ext cx="5183188" cy="471995"/>
          </a:xfrm>
        </p:spPr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en-US" dirty="0"/>
              <a:t>- Robert Martin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218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E2078-92F4-4A80-B4D9-9264167E5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8350C4-ABEF-4DE6-9794-F8F206B07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751462-D102-4B19-AEE7-A34B5396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75FBA9-D613-4E19-A926-BE18595E0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869359-8411-4706-8E95-555F64366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020A64-2395-43B3-B091-B467CEAD3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CATabilityLevel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B478F-BD9D-486A-A467-00ADF289D758}"/>
              </a:ext>
            </a:extLst>
          </p:cNvPr>
          <p:cNvSpPr/>
          <p:nvPr/>
        </p:nvSpPr>
        <p:spPr>
          <a:xfrm>
            <a:off x="838200" y="3342404"/>
            <a:ext cx="6099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legacy.CATabilityLevel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= 42;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7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7281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DAL</a:t>
            </a:r>
            <a:r>
              <a:rPr lang="ru-RU" dirty="0"/>
              <a:t> приходится отлаживать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Инфраструктурные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EDD716-48D9-4255-BE07-51BD77088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68991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C645-528E-45C3-8179-8AFF013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2497</Words>
  <Application>Microsoft Office PowerPoint</Application>
  <PresentationFormat>Widescreen</PresentationFormat>
  <Paragraphs>703</Paragraphs>
  <Slides>78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Last, Test First, TDD</vt:lpstr>
      <vt:lpstr>Что вы предпочитаете?</vt:lpstr>
      <vt:lpstr>Отвертка?</vt:lpstr>
      <vt:lpstr>Молоток?</vt:lpstr>
      <vt:lpstr>Все инструменты необходимы</vt:lpstr>
      <vt:lpstr>Проблема</vt:lpstr>
      <vt:lpstr>Test Last vs TDD</vt:lpstr>
      <vt:lpstr>PowerPoint Presentation</vt:lpstr>
      <vt:lpstr>Что это?</vt:lpstr>
      <vt:lpstr>Test Last</vt:lpstr>
      <vt:lpstr>Test Last</vt:lpstr>
      <vt:lpstr>Test Last</vt:lpstr>
      <vt:lpstr>Test Last: Проблемы</vt:lpstr>
      <vt:lpstr>Test Last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Итеративное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Global Day of Coderetreat</vt:lpstr>
      <vt:lpstr>Состояние потока – лучший мотиватор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Инфраструктурные Тесты Dal</vt:lpstr>
      <vt:lpstr>Как теперь отлаживать?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7</cp:revision>
  <dcterms:created xsi:type="dcterms:W3CDTF">2018-08-13T18:59:08Z</dcterms:created>
  <dcterms:modified xsi:type="dcterms:W3CDTF">2018-08-13T19:14:02Z</dcterms:modified>
</cp:coreProperties>
</file>